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Default Extension="emf" ContentType="image/x-emf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0" r:id="rId12"/>
    <p:sldId id="261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E6544-6E8A-42E7-BAA5-ED0C4D20F496}" type="datetimeFigureOut">
              <a:rPr lang="en-US" smtClean="0"/>
              <a:pPr/>
              <a:t>4/12/13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41A4-B767-40AD-B706-5465340A22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752600"/>
          </a:xfrm>
        </p:spPr>
        <p:txBody>
          <a:bodyPr>
            <a:normAutofit/>
          </a:bodyPr>
          <a:lstStyle/>
          <a:p>
            <a:r>
              <a:rPr lang="cs-CZ" sz="2000" dirty="0" err="1" smtClean="0"/>
              <a:t>Presentation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ECP</a:t>
            </a:r>
          </a:p>
          <a:p>
            <a:r>
              <a:rPr lang="cs-CZ" sz="2000" dirty="0" smtClean="0"/>
              <a:t>Edinburgh, 26/10/2013</a:t>
            </a:r>
          </a:p>
          <a:p>
            <a:r>
              <a:rPr lang="cs-CZ" sz="2000" dirty="0" smtClean="0"/>
              <a:t>Adéla Foldynová</a:t>
            </a:r>
          </a:p>
          <a:p>
            <a:r>
              <a:rPr lang="cs-CZ" sz="2000" dirty="0" smtClean="0"/>
              <a:t>Project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 Košice 2013</a:t>
            </a:r>
            <a:endParaRPr lang="en-US" sz="2000" dirty="0"/>
          </a:p>
        </p:txBody>
      </p:sp>
      <p:pic>
        <p:nvPicPr>
          <p:cNvPr id="4" name="Obrázek 3" descr="kosice-2013_h_0.jpg"/>
          <p:cNvPicPr>
            <a:picLocks noChangeAspect="1"/>
          </p:cNvPicPr>
          <p:nvPr/>
        </p:nvPicPr>
        <p:blipFill>
          <a:blip r:embed="rId2" cstate="print"/>
          <a:srcRect l="3781" t="28551" r="842" b="28551"/>
          <a:stretch>
            <a:fillRect/>
          </a:stretch>
        </p:blipFill>
        <p:spPr>
          <a:xfrm>
            <a:off x="0" y="1772816"/>
            <a:ext cx="9107488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BUDGET KOŠICE 2013</a:t>
            </a:r>
            <a:endParaRPr lang="en-US" dirty="0"/>
          </a:p>
        </p:txBody>
      </p:sp>
      <p:pic>
        <p:nvPicPr>
          <p:cNvPr id="4" name="Zástupný symbol pro obsah 3" descr="kos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7004" y="1444784"/>
            <a:ext cx="9457516" cy="2344256"/>
          </a:xfrm>
        </p:spPr>
      </p:pic>
      <p:sp>
        <p:nvSpPr>
          <p:cNvPr id="5" name="TextovéPole 4"/>
          <p:cNvSpPr txBox="1"/>
          <p:nvPr/>
        </p:nvSpPr>
        <p:spPr>
          <a:xfrm>
            <a:off x="35496" y="4145012"/>
            <a:ext cx="91251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investment projects – </a:t>
            </a:r>
            <a:r>
              <a:rPr lang="cs-CZ" sz="2400" dirty="0"/>
              <a:t>6</a:t>
            </a:r>
            <a:r>
              <a:rPr lang="en-US" sz="2400" dirty="0" smtClean="0"/>
              <a:t>0 mil. EUR</a:t>
            </a:r>
            <a:r>
              <a:rPr lang="cs-CZ" sz="2400" dirty="0" smtClean="0"/>
              <a:t> (</a:t>
            </a:r>
            <a:r>
              <a:rPr lang="cs-CZ" sz="2400" dirty="0" err="1" smtClean="0"/>
              <a:t>Regional</a:t>
            </a:r>
            <a:r>
              <a:rPr lang="cs-CZ" sz="2400" dirty="0" smtClean="0"/>
              <a:t> </a:t>
            </a:r>
            <a:r>
              <a:rPr lang="cs-CZ" sz="2400" dirty="0" err="1"/>
              <a:t>Operational</a:t>
            </a:r>
            <a:r>
              <a:rPr lang="cs-CZ" sz="2400" dirty="0"/>
              <a:t> </a:t>
            </a:r>
            <a:r>
              <a:rPr lang="cs-CZ" sz="2400" dirty="0" err="1"/>
              <a:t>Programme</a:t>
            </a:r>
            <a:r>
              <a:rPr lang="cs-CZ" sz="2400" dirty="0" smtClean="0"/>
              <a:t>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cs-CZ" sz="2400" dirty="0" err="1" smtClean="0"/>
              <a:t>project</a:t>
            </a:r>
            <a:r>
              <a:rPr lang="cs-CZ" sz="2400" dirty="0" smtClean="0"/>
              <a:t> </a:t>
            </a:r>
            <a:r>
              <a:rPr lang="en-US" sz="2400" dirty="0" smtClean="0"/>
              <a:t>activities  2009 – 2013 approx. 10 mil EUR</a:t>
            </a:r>
            <a:r>
              <a:rPr lang="cs-CZ" sz="2400" dirty="0" smtClean="0"/>
              <a:t> (Ministry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Culture</a:t>
            </a:r>
            <a:r>
              <a:rPr lang="cs-CZ" sz="2400" dirty="0" smtClean="0"/>
              <a:t>)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en-US" sz="2400" dirty="0" smtClean="0"/>
              <a:t>2013: 3 320 000 EUR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poor culture of private funding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 smtClean="0"/>
              <a:t>further</a:t>
            </a:r>
            <a:r>
              <a:rPr lang="cs-CZ" sz="2400" dirty="0" smtClean="0"/>
              <a:t> </a:t>
            </a:r>
            <a:r>
              <a:rPr lang="cs-CZ" sz="2400" dirty="0" err="1" smtClean="0"/>
              <a:t>funding</a:t>
            </a:r>
            <a:r>
              <a:rPr lang="cs-CZ" sz="2400" dirty="0" smtClean="0"/>
              <a:t> by </a:t>
            </a:r>
            <a:r>
              <a:rPr lang="cs-CZ" sz="2400" dirty="0" err="1" smtClean="0"/>
              <a:t>the</a:t>
            </a:r>
            <a:r>
              <a:rPr lang="cs-CZ" sz="2400" dirty="0" smtClean="0"/>
              <a:t> city, ministry, EU </a:t>
            </a:r>
            <a:r>
              <a:rPr lang="cs-CZ" sz="2400" dirty="0" err="1" smtClean="0"/>
              <a:t>funds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others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commun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548680"/>
            <a:ext cx="9649072" cy="5808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actors involv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249" y="332656"/>
            <a:ext cx="9186761" cy="612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67597" y="4882545"/>
            <a:ext cx="4661811" cy="881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smtClean="0"/>
              <a:t>supported by:</a:t>
            </a:r>
          </a:p>
          <a:p>
            <a:endParaRPr lang="de-DE" dirty="0"/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502001" y="897800"/>
            <a:ext cx="8103134" cy="2465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sz="4000" dirty="0"/>
          </a:p>
        </p:txBody>
      </p:sp>
      <p:pic>
        <p:nvPicPr>
          <p:cNvPr id="6" name="Bild 1" descr="Beschreibung: Macintosh HD:Users:bacha:Documents:Meine Dokumente:ECP YN:2013:Antrag RB:logo RB:rbsg_logo_pant_cg9_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001" y="5644648"/>
            <a:ext cx="3742085" cy="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3" descr="Beschreibung: cultural_managers_logo_cmyk_pf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397" y="5123526"/>
            <a:ext cx="3031849" cy="89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5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interfac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976" b="7231"/>
          <a:stretch>
            <a:fillRect/>
          </a:stretch>
        </p:blipFill>
        <p:spPr>
          <a:xfrm>
            <a:off x="-195669" y="836712"/>
            <a:ext cx="9664213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Inhaltsplatzhalter 3" descr="Záznam na celú obrazovku 25. 9. 2013 221558.bm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3" r="3943"/>
          <a:stretch>
            <a:fillRect/>
          </a:stretch>
        </p:blipFill>
        <p:spPr>
          <a:xfrm>
            <a:off x="0" y="912443"/>
            <a:ext cx="9158528" cy="5036837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028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tool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30" b="6737"/>
          <a:stretch>
            <a:fillRect/>
          </a:stretch>
        </p:blipFill>
        <p:spPr>
          <a:xfrm>
            <a:off x="-468560" y="800708"/>
            <a:ext cx="9865096" cy="49325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symbol pro obsah 3" descr="project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365" b="5964"/>
          <a:stretch>
            <a:fillRect/>
          </a:stretch>
        </p:blipFill>
        <p:spPr>
          <a:xfrm>
            <a:off x="-540568" y="722875"/>
            <a:ext cx="10081120" cy="50823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PENTAPOLITANA</a:t>
            </a:r>
            <a:endParaRPr lang="en-US" dirty="0"/>
          </a:p>
        </p:txBody>
      </p:sp>
      <p:pic>
        <p:nvPicPr>
          <p:cNvPr id="4" name="Zástupný symbol pro obsah 3" descr="Pentapolita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80512" cy="1855636"/>
          </a:xfrm>
        </p:spPr>
      </p:pic>
      <p:sp>
        <p:nvSpPr>
          <p:cNvPr id="5" name="TextovéPole 4"/>
          <p:cNvSpPr txBox="1"/>
          <p:nvPr/>
        </p:nvSpPr>
        <p:spPr>
          <a:xfrm>
            <a:off x="971600" y="3717032"/>
            <a:ext cx="7601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regional cooperation within the historical border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CARAT region – creative tourism </a:t>
            </a:r>
            <a:r>
              <a:rPr lang="cs-CZ" sz="2400" dirty="0" smtClean="0"/>
              <a:t>– engagement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locals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SPOTS PROJECT</a:t>
            </a:r>
            <a:endParaRPr lang="en-US" dirty="0"/>
          </a:p>
        </p:txBody>
      </p:sp>
      <p:pic>
        <p:nvPicPr>
          <p:cNvPr id="4" name="Zástupný symbol pro obsah 3" descr="Spo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042"/>
          <a:stretch>
            <a:fillRect/>
          </a:stretch>
        </p:blipFill>
        <p:spPr>
          <a:xfrm>
            <a:off x="-560" y="1484784"/>
            <a:ext cx="9181072" cy="1913968"/>
          </a:xfrm>
        </p:spPr>
      </p:pic>
      <p:sp>
        <p:nvSpPr>
          <p:cNvPr id="5" name="TextovéPole 4"/>
          <p:cNvSpPr txBox="1"/>
          <p:nvPr/>
        </p:nvSpPr>
        <p:spPr>
          <a:xfrm>
            <a:off x="827584" y="3803556"/>
            <a:ext cx="75688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community and participatory art &amp; culture in the suburbs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7 former heat exchangers turned into community centers </a:t>
            </a:r>
          </a:p>
          <a:p>
            <a:r>
              <a:rPr lang="en-US" sz="2400" dirty="0" smtClean="0"/>
              <a:t>   (different focus)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methodology and evaluation framework – </a:t>
            </a:r>
          </a:p>
          <a:p>
            <a:r>
              <a:rPr lang="en-US" sz="2400" dirty="0" smtClean="0"/>
              <a:t>   future tool for similar projects in Central &amp; East Europe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K.A.I.R. KOŠICE ARTIST IN RESIDENCE</a:t>
            </a:r>
            <a:endParaRPr lang="en-US" dirty="0"/>
          </a:p>
        </p:txBody>
      </p:sp>
      <p:pic>
        <p:nvPicPr>
          <p:cNvPr id="4" name="Zástupný symbol pro obsah 3" descr="KAI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31" r="3045"/>
          <a:stretch>
            <a:fillRect/>
          </a:stretch>
        </p:blipFill>
        <p:spPr>
          <a:xfrm>
            <a:off x="0" y="1484784"/>
            <a:ext cx="9226726" cy="1987750"/>
          </a:xfrm>
        </p:spPr>
      </p:pic>
      <p:sp>
        <p:nvSpPr>
          <p:cNvPr id="5" name="TextovéPole 4"/>
          <p:cNvSpPr txBox="1"/>
          <p:nvPr/>
        </p:nvSpPr>
        <p:spPr>
          <a:xfrm>
            <a:off x="1977678" y="3803556"/>
            <a:ext cx="53943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international dimension to the project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artists mobility and exchange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strong international network of partners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stimulation of Košice art scene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CREATIVE ECONOMY</a:t>
            </a:r>
            <a:endParaRPr lang="en-US" dirty="0"/>
          </a:p>
        </p:txBody>
      </p:sp>
      <p:pic>
        <p:nvPicPr>
          <p:cNvPr id="4" name="Zástupný symbol pro obsah 3" descr="CreativeEconom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281"/>
          <a:stretch>
            <a:fillRect/>
          </a:stretch>
        </p:blipFill>
        <p:spPr>
          <a:xfrm>
            <a:off x="-560" y="1484784"/>
            <a:ext cx="9253080" cy="1913968"/>
          </a:xfrm>
        </p:spPr>
      </p:pic>
      <p:sp>
        <p:nvSpPr>
          <p:cNvPr id="5" name="TextovéPole 4"/>
          <p:cNvSpPr txBox="1"/>
          <p:nvPr/>
        </p:nvSpPr>
        <p:spPr>
          <a:xfrm>
            <a:off x="1691680" y="3861048"/>
            <a:ext cx="6120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supporting creativity and creative sector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education in the field of creative industries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business residencies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conferences</a:t>
            </a:r>
            <a:r>
              <a:rPr lang="cs-CZ" sz="2400" dirty="0" smtClean="0"/>
              <a:t> (</a:t>
            </a:r>
            <a:r>
              <a:rPr lang="cs-CZ" sz="2400" dirty="0" err="1" smtClean="0"/>
              <a:t>Place</a:t>
            </a:r>
            <a:r>
              <a:rPr lang="cs-CZ" sz="2400" dirty="0" smtClean="0"/>
              <a:t>!)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210</Words>
  <Application>Microsoft Macintosh PowerPoint</Application>
  <PresentationFormat>Présentation à l'écran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Motiv sady Office</vt:lpstr>
      <vt:lpstr>Diapositive 1</vt:lpstr>
      <vt:lpstr>Diapositive 2</vt:lpstr>
      <vt:lpstr>Diapositive 3</vt:lpstr>
      <vt:lpstr>Diapositive 4</vt:lpstr>
      <vt:lpstr>Diapositive 5</vt:lpstr>
      <vt:lpstr>PENTAPOLITANA</vt:lpstr>
      <vt:lpstr>SPOTS PROJECT</vt:lpstr>
      <vt:lpstr>K.A.I.R. KOŠICE ARTIST IN RESIDENCE</vt:lpstr>
      <vt:lpstr>CREATIVE ECONOMY</vt:lpstr>
      <vt:lpstr>BUDGET KOŠICE 2013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Johanna Apple</cp:lastModifiedBy>
  <cp:revision>51</cp:revision>
  <dcterms:created xsi:type="dcterms:W3CDTF">2013-12-04T22:43:48Z</dcterms:created>
  <dcterms:modified xsi:type="dcterms:W3CDTF">2013-12-04T23:15:24Z</dcterms:modified>
</cp:coreProperties>
</file>